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PWB7dQxiG02Xfuj1VxqRqGh8k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9ff54e85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9ff54e85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a12d9263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a12d92636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f5611ef1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f5611ef1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a12d9263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a12d9263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262" y="-137950"/>
            <a:ext cx="10079475" cy="71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2c9ff54e851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5949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ca12d92636_4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550" y="44025"/>
            <a:ext cx="491986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5750" y="-270675"/>
            <a:ext cx="6195751" cy="712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325" y="-136362"/>
            <a:ext cx="5169775" cy="713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0850" y="-185475"/>
            <a:ext cx="4921951" cy="70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7850" y="0"/>
            <a:ext cx="48562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028" y="0"/>
            <a:ext cx="485219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9453" y="0"/>
            <a:ext cx="485219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553" y="0"/>
            <a:ext cx="485219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375056" y="11390"/>
            <a:ext cx="4836000" cy="68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1f5611ef13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34473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f5611ef13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400" y="25"/>
            <a:ext cx="36451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1f5611ef13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7850" y="-24625"/>
            <a:ext cx="3645125" cy="68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396" y="0"/>
            <a:ext cx="490610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5353" y="0"/>
            <a:ext cx="485219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3575" y="0"/>
            <a:ext cx="11680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4100" y="19650"/>
            <a:ext cx="11623800" cy="68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2126" y="0"/>
            <a:ext cx="11482800" cy="67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3125" y="42625"/>
            <a:ext cx="11383200" cy="66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43675" y="-305400"/>
            <a:ext cx="7163400" cy="71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6675" y="-126250"/>
            <a:ext cx="6984300" cy="69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47365" y="0"/>
            <a:ext cx="6763800" cy="67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2ca12d92636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952" y="0"/>
            <a:ext cx="969972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Admin</cp:lastModifiedBy>
  <cp:revision>1</cp:revision>
  <dcterms:created xsi:type="dcterms:W3CDTF">2024-04-08T07:05:33Z</dcterms:created>
  <dcterms:modified xsi:type="dcterms:W3CDTF">2024-04-10T10:26:30Z</dcterms:modified>
</cp:coreProperties>
</file>